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23"/>
  </p:notesMasterIdLst>
  <p:sldIdLst>
    <p:sldId id="256" r:id="rId3"/>
    <p:sldId id="303" r:id="rId4"/>
    <p:sldId id="304" r:id="rId5"/>
    <p:sldId id="257" r:id="rId6"/>
    <p:sldId id="258" r:id="rId7"/>
    <p:sldId id="261" r:id="rId8"/>
    <p:sldId id="296" r:id="rId9"/>
    <p:sldId id="297" r:id="rId10"/>
    <p:sldId id="310" r:id="rId11"/>
    <p:sldId id="299" r:id="rId12"/>
    <p:sldId id="308" r:id="rId13"/>
    <p:sldId id="309" r:id="rId14"/>
    <p:sldId id="298" r:id="rId15"/>
    <p:sldId id="301" r:id="rId16"/>
    <p:sldId id="305" r:id="rId17"/>
    <p:sldId id="307" r:id="rId18"/>
    <p:sldId id="311" r:id="rId19"/>
    <p:sldId id="300" r:id="rId20"/>
    <p:sldId id="262" r:id="rId21"/>
    <p:sldId id="302" r:id="rId22"/>
  </p:sldIdLst>
  <p:sldSz cx="9144000" cy="5143500" type="screen16x9"/>
  <p:notesSz cx="6858000" cy="9144000"/>
  <p:embeddedFontLst>
    <p:embeddedFont>
      <p:font typeface="Advent Pro" panose="020B0604020202020204" charset="0"/>
      <p:regular r:id="rId24"/>
      <p:bold r:id="rId25"/>
      <p:italic r:id="rId26"/>
      <p:boldItalic r:id="rId27"/>
    </p:embeddedFont>
    <p:embeddedFont>
      <p:font typeface="Advent Pro Medium" panose="020B0604020202020204" charset="0"/>
      <p:regular r:id="rId28"/>
      <p:bold r:id="rId29"/>
      <p:italic r:id="rId30"/>
      <p:boldItalic r:id="rId31"/>
    </p:embeddedFont>
    <p:embeddedFont>
      <p:font typeface="Albert Sans" panose="020B0604020202020204" charset="0"/>
      <p:regular r:id="rId32"/>
      <p:bold r:id="rId33"/>
      <p:italic r:id="rId34"/>
      <p:boldItalic r:id="rId35"/>
    </p:embeddedFont>
    <p:embeddedFont>
      <p:font typeface="Montserrat" panose="00000500000000000000" pitchFamily="2" charset="-52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819313-A16D-4960-8453-BDBF48CBE44D}">
  <a:tblStyle styleId="{D9819313-A16D-4960-8453-BDBF48CBE4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B0870A-71EC-4A2A-AD1D-38D40EF24C0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9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51dd0cbc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51dd0cbc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51bc295bb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51bc295bb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1dd0cbc8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1dd0cbc8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52988bbd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52988bbd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2988bbd4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2988bbd4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465650" y="-166400"/>
            <a:ext cx="1822900" cy="5468750"/>
          </a:xfrm>
          <a:custGeom>
            <a:avLst/>
            <a:gdLst/>
            <a:ahLst/>
            <a:cxnLst/>
            <a:rect l="l" t="t" r="r" b="b"/>
            <a:pathLst>
              <a:path w="72916" h="218750" extrusionOk="0">
                <a:moveTo>
                  <a:pt x="68680" y="0"/>
                </a:moveTo>
                <a:lnTo>
                  <a:pt x="72916" y="218750"/>
                </a:lnTo>
                <a:lnTo>
                  <a:pt x="0" y="2178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14313" dist="76200" dir="10800000" algn="bl" rotWithShape="0">
              <a:schemeClr val="dk1">
                <a:alpha val="36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0" name="Google Shape;10;p2"/>
          <p:cNvSpPr/>
          <p:nvPr/>
        </p:nvSpPr>
        <p:spPr>
          <a:xfrm>
            <a:off x="-234475" y="-90775"/>
            <a:ext cx="2133025" cy="5325050"/>
          </a:xfrm>
          <a:custGeom>
            <a:avLst/>
            <a:gdLst/>
            <a:ahLst/>
            <a:cxnLst/>
            <a:rect l="l" t="t" r="r" b="b"/>
            <a:pathLst>
              <a:path w="85321" h="213002" extrusionOk="0">
                <a:moveTo>
                  <a:pt x="85321" y="0"/>
                </a:moveTo>
                <a:lnTo>
                  <a:pt x="25717" y="213002"/>
                </a:lnTo>
                <a:lnTo>
                  <a:pt x="0" y="21300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3600000" algn="bl" rotWithShape="0">
              <a:schemeClr val="dk1">
                <a:alpha val="36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" name="Google Shape;11;p2"/>
          <p:cNvSpPr/>
          <p:nvPr/>
        </p:nvSpPr>
        <p:spPr>
          <a:xfrm>
            <a:off x="-83200" y="-45375"/>
            <a:ext cx="2314575" cy="1974200"/>
          </a:xfrm>
          <a:custGeom>
            <a:avLst/>
            <a:gdLst/>
            <a:ahLst/>
            <a:cxnLst/>
            <a:rect l="l" t="t" r="r" b="b"/>
            <a:pathLst>
              <a:path w="92583" h="78968" extrusionOk="0">
                <a:moveTo>
                  <a:pt x="0" y="302"/>
                </a:moveTo>
                <a:lnTo>
                  <a:pt x="0" y="78968"/>
                </a:lnTo>
                <a:lnTo>
                  <a:pt x="9258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14313" dist="76200" dir="3600000" algn="bl" rotWithShape="0">
              <a:schemeClr val="dk1">
                <a:alpha val="36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2" name="Google Shape;12;p2"/>
          <p:cNvSpPr/>
          <p:nvPr/>
        </p:nvSpPr>
        <p:spPr>
          <a:xfrm>
            <a:off x="7102575" y="3585325"/>
            <a:ext cx="2352400" cy="1656500"/>
          </a:xfrm>
          <a:custGeom>
            <a:avLst/>
            <a:gdLst/>
            <a:ahLst/>
            <a:cxnLst/>
            <a:rect l="l" t="t" r="r" b="b"/>
            <a:pathLst>
              <a:path w="94096" h="66260" extrusionOk="0">
                <a:moveTo>
                  <a:pt x="0" y="64142"/>
                </a:moveTo>
                <a:lnTo>
                  <a:pt x="91373" y="0"/>
                </a:lnTo>
                <a:lnTo>
                  <a:pt x="94096" y="662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14313" dist="76200" dir="10860000" algn="bl" rotWithShape="0">
              <a:schemeClr val="dk1">
                <a:alpha val="36000"/>
              </a:scheme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186250" y="721388"/>
            <a:ext cx="4771500" cy="273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79250" y="3631050"/>
            <a:ext cx="2785500" cy="7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-105900" y="-60500"/>
            <a:ext cx="1308575" cy="2337250"/>
          </a:xfrm>
          <a:custGeom>
            <a:avLst/>
            <a:gdLst/>
            <a:ahLst/>
            <a:cxnLst/>
            <a:rect l="l" t="t" r="r" b="b"/>
            <a:pathLst>
              <a:path w="52343" h="93490" extrusionOk="0">
                <a:moveTo>
                  <a:pt x="52343" y="0"/>
                </a:moveTo>
                <a:lnTo>
                  <a:pt x="0" y="93490"/>
                </a:lnTo>
                <a:lnTo>
                  <a:pt x="0" y="3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14313" dist="76200" dir="3780000" algn="bl" rotWithShape="0">
              <a:srgbClr val="000000">
                <a:alpha val="35000"/>
              </a:srgbClr>
            </a:outerShdw>
          </a:effectLst>
        </p:spPr>
      </p:sp>
      <p:sp>
        <p:nvSpPr>
          <p:cNvPr id="27" name="Google Shape;27;p5"/>
          <p:cNvSpPr/>
          <p:nvPr/>
        </p:nvSpPr>
        <p:spPr>
          <a:xfrm>
            <a:off x="6187325" y="3774425"/>
            <a:ext cx="3139050" cy="1452275"/>
          </a:xfrm>
          <a:custGeom>
            <a:avLst/>
            <a:gdLst/>
            <a:ahLst/>
            <a:cxnLst/>
            <a:rect l="l" t="t" r="r" b="b"/>
            <a:pathLst>
              <a:path w="125562" h="58091" extrusionOk="0">
                <a:moveTo>
                  <a:pt x="125562" y="0"/>
                </a:moveTo>
                <a:lnTo>
                  <a:pt x="0" y="56881"/>
                </a:lnTo>
                <a:lnTo>
                  <a:pt x="122234" y="5809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14313" dist="76200" dir="10920000" algn="bl" rotWithShape="0">
              <a:srgbClr val="000000">
                <a:alpha val="35000"/>
              </a:srgbClr>
            </a:outerShdw>
          </a:effectLst>
        </p:spPr>
      </p:sp>
      <p:sp>
        <p:nvSpPr>
          <p:cNvPr id="28" name="Google Shape;28;p5"/>
          <p:cNvSpPr/>
          <p:nvPr/>
        </p:nvSpPr>
        <p:spPr>
          <a:xfrm>
            <a:off x="7972425" y="1467400"/>
            <a:ext cx="1520375" cy="3797125"/>
          </a:xfrm>
          <a:custGeom>
            <a:avLst/>
            <a:gdLst/>
            <a:ahLst/>
            <a:cxnLst/>
            <a:rect l="l" t="t" r="r" b="b"/>
            <a:pathLst>
              <a:path w="60815" h="151885" extrusionOk="0">
                <a:moveTo>
                  <a:pt x="55671" y="0"/>
                </a:moveTo>
                <a:lnTo>
                  <a:pt x="0" y="151885"/>
                </a:lnTo>
                <a:lnTo>
                  <a:pt x="60815" y="151885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  <a:effectLst>
            <a:outerShdw blurRad="214313" dist="76200" dir="10920000" algn="bl" rotWithShape="0">
              <a:srgbClr val="000000">
                <a:alpha val="35000"/>
              </a:srgbClr>
            </a:outerShdw>
          </a:effectLst>
        </p:spPr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1230128" y="1877925"/>
            <a:ext cx="2927700" cy="5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1230138" y="2397825"/>
            <a:ext cx="2927700" cy="13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4986122" y="1877925"/>
            <a:ext cx="2927700" cy="5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4986121" y="2397825"/>
            <a:ext cx="2927700" cy="13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8312800" y="-90775"/>
            <a:ext cx="1021125" cy="4319025"/>
          </a:xfrm>
          <a:custGeom>
            <a:avLst/>
            <a:gdLst/>
            <a:ahLst/>
            <a:cxnLst/>
            <a:rect l="l" t="t" r="r" b="b"/>
            <a:pathLst>
              <a:path w="40845" h="172761" extrusionOk="0">
                <a:moveTo>
                  <a:pt x="40845" y="0"/>
                </a:moveTo>
                <a:lnTo>
                  <a:pt x="0" y="303"/>
                </a:lnTo>
                <a:lnTo>
                  <a:pt x="35702" y="1727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14313" dist="76200" dir="10860000" algn="bl" rotWithShape="0">
              <a:schemeClr val="dk1">
                <a:alpha val="35000"/>
              </a:schemeClr>
            </a:outerShdw>
          </a:effectLst>
        </p:spPr>
      </p:sp>
      <p:sp>
        <p:nvSpPr>
          <p:cNvPr id="37" name="Google Shape;37;p6"/>
          <p:cNvSpPr/>
          <p:nvPr/>
        </p:nvSpPr>
        <p:spPr>
          <a:xfrm>
            <a:off x="7828700" y="-60500"/>
            <a:ext cx="1397700" cy="1646000"/>
          </a:xfrm>
          <a:custGeom>
            <a:avLst/>
            <a:gdLst/>
            <a:ahLst/>
            <a:cxnLst/>
            <a:rect l="l" t="t" r="r" b="b"/>
            <a:pathLst>
              <a:path w="55908" h="65840" extrusionOk="0">
                <a:moveTo>
                  <a:pt x="55908" y="854"/>
                </a:moveTo>
                <a:lnTo>
                  <a:pt x="55908" y="6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3600000" algn="bl" rotWithShape="0">
              <a:schemeClr val="dk1">
                <a:alpha val="35000"/>
              </a:schemeClr>
            </a:outerShdw>
          </a:effectLst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1388100" y="1081650"/>
            <a:ext cx="6367800" cy="298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6" name="Google Shape;46;p8"/>
          <p:cNvSpPr/>
          <p:nvPr/>
        </p:nvSpPr>
        <p:spPr>
          <a:xfrm>
            <a:off x="-114625" y="-105375"/>
            <a:ext cx="1168450" cy="2104025"/>
          </a:xfrm>
          <a:custGeom>
            <a:avLst/>
            <a:gdLst/>
            <a:ahLst/>
            <a:cxnLst/>
            <a:rect l="l" t="t" r="r" b="b"/>
            <a:pathLst>
              <a:path w="46738" h="84161" extrusionOk="0">
                <a:moveTo>
                  <a:pt x="46738" y="0"/>
                </a:moveTo>
                <a:lnTo>
                  <a:pt x="0" y="490"/>
                </a:lnTo>
                <a:lnTo>
                  <a:pt x="1146" y="841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14313" dist="76200" dir="3660000" algn="bl" rotWithShape="0">
              <a:srgbClr val="000000">
                <a:alpha val="35000"/>
              </a:srgbClr>
            </a:outerShdw>
          </a:effectLst>
        </p:spPr>
      </p:sp>
      <p:sp>
        <p:nvSpPr>
          <p:cNvPr id="47" name="Google Shape;47;p8"/>
          <p:cNvSpPr/>
          <p:nvPr/>
        </p:nvSpPr>
        <p:spPr>
          <a:xfrm>
            <a:off x="6185175" y="3810000"/>
            <a:ext cx="3072325" cy="1426725"/>
          </a:xfrm>
          <a:custGeom>
            <a:avLst/>
            <a:gdLst/>
            <a:ahLst/>
            <a:cxnLst/>
            <a:rect l="l" t="t" r="r" b="b"/>
            <a:pathLst>
              <a:path w="122893" h="57069" extrusionOk="0">
                <a:moveTo>
                  <a:pt x="0" y="56745"/>
                </a:moveTo>
                <a:lnTo>
                  <a:pt x="121596" y="0"/>
                </a:lnTo>
                <a:lnTo>
                  <a:pt x="122893" y="570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10860000" algn="bl" rotWithShape="0">
              <a:srgbClr val="000000">
                <a:alpha val="35000"/>
              </a:srgbClr>
            </a:outerShdw>
          </a:effectLst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6110600" y="-93125"/>
            <a:ext cx="3323925" cy="1289450"/>
          </a:xfrm>
          <a:custGeom>
            <a:avLst/>
            <a:gdLst/>
            <a:ahLst/>
            <a:cxnLst/>
            <a:rect l="l" t="t" r="r" b="b"/>
            <a:pathLst>
              <a:path w="132957" h="51578" extrusionOk="0">
                <a:moveTo>
                  <a:pt x="0" y="286"/>
                </a:moveTo>
                <a:lnTo>
                  <a:pt x="130378" y="0"/>
                </a:lnTo>
                <a:lnTo>
                  <a:pt x="132957" y="515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14313" dist="76200" dir="10920000" algn="bl" rotWithShape="0">
              <a:srgbClr val="000000">
                <a:alpha val="35000"/>
              </a:srgbClr>
            </a:outerShdw>
          </a:effectLst>
        </p:spPr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716375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1"/>
          </p:nvPr>
        </p:nvSpPr>
        <p:spPr>
          <a:xfrm>
            <a:off x="716375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7743900" y="-93125"/>
            <a:ext cx="1583175" cy="2270875"/>
          </a:xfrm>
          <a:custGeom>
            <a:avLst/>
            <a:gdLst/>
            <a:ahLst/>
            <a:cxnLst/>
            <a:rect l="l" t="t" r="r" b="b"/>
            <a:pathLst>
              <a:path w="63327" h="90835" extrusionOk="0">
                <a:moveTo>
                  <a:pt x="0" y="286"/>
                </a:moveTo>
                <a:lnTo>
                  <a:pt x="4871" y="0"/>
                </a:lnTo>
                <a:lnTo>
                  <a:pt x="63327" y="860"/>
                </a:lnTo>
                <a:lnTo>
                  <a:pt x="61608" y="908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0025" dist="76200" dir="10860000" algn="bl" rotWithShape="0">
              <a:srgbClr val="000000">
                <a:alpha val="36000"/>
              </a:srgbClr>
            </a:outerShdw>
          </a:effectLst>
        </p:spPr>
      </p:sp>
      <p:sp>
        <p:nvSpPr>
          <p:cNvPr id="54" name="Google Shape;54;p9"/>
          <p:cNvSpPr/>
          <p:nvPr/>
        </p:nvSpPr>
        <p:spPr>
          <a:xfrm>
            <a:off x="-100300" y="2564575"/>
            <a:ext cx="1504375" cy="2664900"/>
          </a:xfrm>
          <a:custGeom>
            <a:avLst/>
            <a:gdLst/>
            <a:ahLst/>
            <a:cxnLst/>
            <a:rect l="l" t="t" r="r" b="b"/>
            <a:pathLst>
              <a:path w="60175" h="106596" extrusionOk="0">
                <a:moveTo>
                  <a:pt x="573" y="0"/>
                </a:moveTo>
                <a:lnTo>
                  <a:pt x="0" y="106309"/>
                </a:lnTo>
                <a:lnTo>
                  <a:pt x="60175" y="10659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14313" dist="76200" dir="3600000" algn="bl" rotWithShape="0">
              <a:srgbClr val="000000">
                <a:alpha val="35000"/>
              </a:srgbClr>
            </a:outerShdw>
          </a:effectLst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/>
          <p:nvPr/>
        </p:nvSpPr>
        <p:spPr>
          <a:xfrm>
            <a:off x="7352175" y="-83225"/>
            <a:ext cx="1913700" cy="2957525"/>
          </a:xfrm>
          <a:custGeom>
            <a:avLst/>
            <a:gdLst/>
            <a:ahLst/>
            <a:cxnLst/>
            <a:rect l="l" t="t" r="r" b="b"/>
            <a:pathLst>
              <a:path w="76548" h="118301" extrusionOk="0">
                <a:moveTo>
                  <a:pt x="76548" y="0"/>
                </a:moveTo>
                <a:lnTo>
                  <a:pt x="75640" y="118301"/>
                </a:lnTo>
                <a:lnTo>
                  <a:pt x="0" y="30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14313" dist="76200" dir="5400000" algn="bl" rotWithShape="0">
              <a:schemeClr val="dk1">
                <a:alpha val="35000"/>
              </a:schemeClr>
            </a:outerShdw>
          </a:effectLst>
        </p:spPr>
      </p:sp>
      <p:sp>
        <p:nvSpPr>
          <p:cNvPr id="57" name="Google Shape;57;p10"/>
          <p:cNvSpPr/>
          <p:nvPr/>
        </p:nvSpPr>
        <p:spPr>
          <a:xfrm>
            <a:off x="-186250" y="3553175"/>
            <a:ext cx="2379800" cy="1688650"/>
          </a:xfrm>
          <a:custGeom>
            <a:avLst/>
            <a:gdLst/>
            <a:ahLst/>
            <a:cxnLst/>
            <a:rect l="l" t="t" r="r" b="b"/>
            <a:pathLst>
              <a:path w="95192" h="67546" extrusionOk="0">
                <a:moveTo>
                  <a:pt x="95192" y="65428"/>
                </a:moveTo>
                <a:lnTo>
                  <a:pt x="0" y="0"/>
                </a:lnTo>
                <a:lnTo>
                  <a:pt x="1096" y="6754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14313" dist="76200" algn="bl" rotWithShape="0">
              <a:schemeClr val="dk1">
                <a:alpha val="35000"/>
              </a:schemeClr>
            </a:outerShdw>
          </a:effectLst>
        </p:spPr>
      </p: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850100" y="38891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/>
          <p:nvPr/>
        </p:nvSpPr>
        <p:spPr>
          <a:xfrm>
            <a:off x="-140400" y="1331250"/>
            <a:ext cx="1290125" cy="3971100"/>
          </a:xfrm>
          <a:custGeom>
            <a:avLst/>
            <a:gdLst/>
            <a:ahLst/>
            <a:cxnLst/>
            <a:rect l="l" t="t" r="r" b="b"/>
            <a:pathLst>
              <a:path w="51605" h="158844" extrusionOk="0">
                <a:moveTo>
                  <a:pt x="1683" y="0"/>
                </a:moveTo>
                <a:lnTo>
                  <a:pt x="0" y="158844"/>
                </a:lnTo>
                <a:lnTo>
                  <a:pt x="51605" y="1582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14313" dist="76200" dir="1200000" algn="bl" rotWithShape="0">
              <a:schemeClr val="dk1">
                <a:alpha val="35000"/>
              </a:schemeClr>
            </a:outerShdw>
          </a:effectLst>
        </p:spPr>
      </p:sp>
      <p:sp>
        <p:nvSpPr>
          <p:cNvPr id="69" name="Google Shape;69;p13"/>
          <p:cNvSpPr/>
          <p:nvPr/>
        </p:nvSpPr>
        <p:spPr>
          <a:xfrm>
            <a:off x="-75650" y="3842500"/>
            <a:ext cx="2299450" cy="1406900"/>
          </a:xfrm>
          <a:custGeom>
            <a:avLst/>
            <a:gdLst/>
            <a:ahLst/>
            <a:cxnLst/>
            <a:rect l="l" t="t" r="r" b="b"/>
            <a:pathLst>
              <a:path w="91978" h="56276" extrusionOk="0">
                <a:moveTo>
                  <a:pt x="91978" y="55368"/>
                </a:moveTo>
                <a:lnTo>
                  <a:pt x="0" y="0"/>
                </a:lnTo>
                <a:lnTo>
                  <a:pt x="0" y="562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1200000" algn="bl" rotWithShape="0">
              <a:schemeClr val="dk1">
                <a:alpha val="35000"/>
              </a:schemeClr>
            </a:outerShdw>
          </a:effectLst>
        </p:spPr>
      </p:sp>
      <p:sp>
        <p:nvSpPr>
          <p:cNvPr id="70" name="Google Shape;70;p13"/>
          <p:cNvSpPr/>
          <p:nvPr/>
        </p:nvSpPr>
        <p:spPr>
          <a:xfrm>
            <a:off x="8216700" y="-71650"/>
            <a:ext cx="1238275" cy="3044575"/>
          </a:xfrm>
          <a:custGeom>
            <a:avLst/>
            <a:gdLst/>
            <a:ahLst/>
            <a:cxnLst/>
            <a:rect l="l" t="t" r="r" b="b"/>
            <a:pathLst>
              <a:path w="49531" h="121783" extrusionOk="0">
                <a:moveTo>
                  <a:pt x="0" y="574"/>
                </a:moveTo>
                <a:lnTo>
                  <a:pt x="41263" y="121783"/>
                </a:lnTo>
                <a:lnTo>
                  <a:pt x="4953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14313" dist="76200" dir="10860000" algn="bl" rotWithShape="0">
              <a:schemeClr val="dk1">
                <a:alpha val="35000"/>
              </a:schemeClr>
            </a:outerShdw>
          </a:effectLst>
        </p:spPr>
      </p:sp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 hasCustomPrompt="1"/>
          </p:nvPr>
        </p:nvSpPr>
        <p:spPr>
          <a:xfrm>
            <a:off x="168250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112555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3" hasCustomPrompt="1"/>
          </p:nvPr>
        </p:nvSpPr>
        <p:spPr>
          <a:xfrm>
            <a:off x="407055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4"/>
          </p:nvPr>
        </p:nvSpPr>
        <p:spPr>
          <a:xfrm>
            <a:off x="351360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5" hasCustomPrompt="1"/>
          </p:nvPr>
        </p:nvSpPr>
        <p:spPr>
          <a:xfrm>
            <a:off x="645860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6"/>
          </p:nvPr>
        </p:nvSpPr>
        <p:spPr>
          <a:xfrm>
            <a:off x="590165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7" hasCustomPrompt="1"/>
          </p:nvPr>
        </p:nvSpPr>
        <p:spPr>
          <a:xfrm>
            <a:off x="168250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8"/>
          </p:nvPr>
        </p:nvSpPr>
        <p:spPr>
          <a:xfrm>
            <a:off x="112555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9" hasCustomPrompt="1"/>
          </p:nvPr>
        </p:nvSpPr>
        <p:spPr>
          <a:xfrm>
            <a:off x="407055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3"/>
          </p:nvPr>
        </p:nvSpPr>
        <p:spPr>
          <a:xfrm>
            <a:off x="351360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14" hasCustomPrompt="1"/>
          </p:nvPr>
        </p:nvSpPr>
        <p:spPr>
          <a:xfrm>
            <a:off x="645860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15"/>
          </p:nvPr>
        </p:nvSpPr>
        <p:spPr>
          <a:xfrm>
            <a:off x="590165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8312800" y="-90775"/>
            <a:ext cx="1021125" cy="4319025"/>
          </a:xfrm>
          <a:custGeom>
            <a:avLst/>
            <a:gdLst/>
            <a:ahLst/>
            <a:cxnLst/>
            <a:rect l="l" t="t" r="r" b="b"/>
            <a:pathLst>
              <a:path w="40845" h="172761" extrusionOk="0">
                <a:moveTo>
                  <a:pt x="40845" y="0"/>
                </a:moveTo>
                <a:lnTo>
                  <a:pt x="0" y="303"/>
                </a:lnTo>
                <a:lnTo>
                  <a:pt x="35702" y="1727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14313" dist="76200" dir="10860000" algn="bl" rotWithShape="0">
              <a:schemeClr val="dk1">
                <a:alpha val="35000"/>
              </a:schemeClr>
            </a:outerShdw>
          </a:effectLst>
        </p:spPr>
      </p:sp>
      <p:sp>
        <p:nvSpPr>
          <p:cNvPr id="86" name="Google Shape;86;p14"/>
          <p:cNvSpPr/>
          <p:nvPr/>
        </p:nvSpPr>
        <p:spPr>
          <a:xfrm>
            <a:off x="7828700" y="-60500"/>
            <a:ext cx="1397700" cy="1646000"/>
          </a:xfrm>
          <a:custGeom>
            <a:avLst/>
            <a:gdLst/>
            <a:ahLst/>
            <a:cxnLst/>
            <a:rect l="l" t="t" r="r" b="b"/>
            <a:pathLst>
              <a:path w="55908" h="65840" extrusionOk="0">
                <a:moveTo>
                  <a:pt x="55908" y="854"/>
                </a:moveTo>
                <a:lnTo>
                  <a:pt x="55908" y="6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214313" dist="76200" dir="3600000" algn="bl" rotWithShape="0">
              <a:schemeClr val="dk1">
                <a:alpha val="35000"/>
              </a:schemeClr>
            </a:outerShdw>
          </a:effectLst>
        </p:spPr>
      </p:sp>
      <p:sp>
        <p:nvSpPr>
          <p:cNvPr id="87" name="Google Shape;87;p14"/>
          <p:cNvSpPr/>
          <p:nvPr/>
        </p:nvSpPr>
        <p:spPr>
          <a:xfrm>
            <a:off x="-52950" y="2942375"/>
            <a:ext cx="1444725" cy="2269200"/>
          </a:xfrm>
          <a:custGeom>
            <a:avLst/>
            <a:gdLst/>
            <a:ahLst/>
            <a:cxnLst/>
            <a:rect l="l" t="t" r="r" b="b"/>
            <a:pathLst>
              <a:path w="57789" h="90768" extrusionOk="0">
                <a:moveTo>
                  <a:pt x="0" y="0"/>
                </a:moveTo>
                <a:lnTo>
                  <a:pt x="908" y="90768"/>
                </a:lnTo>
                <a:lnTo>
                  <a:pt x="57789" y="904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3660000" algn="bl" rotWithShape="0">
              <a:srgbClr val="000000">
                <a:alpha val="34000"/>
              </a:srgbClr>
            </a:outerShdw>
          </a:effectLst>
        </p:spPr>
      </p:sp>
      <p:sp>
        <p:nvSpPr>
          <p:cNvPr id="88" name="Google Shape;88;p14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ubTitle" idx="1"/>
          </p:nvPr>
        </p:nvSpPr>
        <p:spPr>
          <a:xfrm>
            <a:off x="716381" y="1880245"/>
            <a:ext cx="2181000" cy="5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2"/>
          </p:nvPr>
        </p:nvSpPr>
        <p:spPr>
          <a:xfrm>
            <a:off x="716375" y="2400145"/>
            <a:ext cx="2181000" cy="9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3"/>
          </p:nvPr>
        </p:nvSpPr>
        <p:spPr>
          <a:xfrm>
            <a:off x="3481500" y="1880245"/>
            <a:ext cx="2181000" cy="5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4"/>
          </p:nvPr>
        </p:nvSpPr>
        <p:spPr>
          <a:xfrm>
            <a:off x="3481500" y="2400145"/>
            <a:ext cx="2181000" cy="9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5"/>
          </p:nvPr>
        </p:nvSpPr>
        <p:spPr>
          <a:xfrm>
            <a:off x="6246619" y="1880245"/>
            <a:ext cx="2181000" cy="51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dvent Pro"/>
              <a:buNone/>
              <a:defRPr sz="2400">
                <a:latin typeface="Advent Pro"/>
                <a:ea typeface="Advent Pro"/>
                <a:cs typeface="Advent Pro"/>
                <a:sym typeface="Advent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6"/>
          </p:nvPr>
        </p:nvSpPr>
        <p:spPr>
          <a:xfrm>
            <a:off x="6246621" y="2400145"/>
            <a:ext cx="2181000" cy="9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/>
          <p:nvPr/>
        </p:nvSpPr>
        <p:spPr>
          <a:xfrm>
            <a:off x="-121550" y="-151950"/>
            <a:ext cx="1245975" cy="4322975"/>
          </a:xfrm>
          <a:custGeom>
            <a:avLst/>
            <a:gdLst/>
            <a:ahLst/>
            <a:cxnLst/>
            <a:rect l="l" t="t" r="r" b="b"/>
            <a:pathLst>
              <a:path w="49839" h="172919" extrusionOk="0">
                <a:moveTo>
                  <a:pt x="49839" y="0"/>
                </a:moveTo>
                <a:lnTo>
                  <a:pt x="304" y="172919"/>
                </a:lnTo>
                <a:lnTo>
                  <a:pt x="0" y="3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14313" dist="76200" dir="366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1" name="Google Shape;161;p23"/>
          <p:cNvSpPr/>
          <p:nvPr/>
        </p:nvSpPr>
        <p:spPr>
          <a:xfrm>
            <a:off x="5652525" y="4011475"/>
            <a:ext cx="3707575" cy="1276375"/>
          </a:xfrm>
          <a:custGeom>
            <a:avLst/>
            <a:gdLst/>
            <a:ahLst/>
            <a:cxnLst/>
            <a:rect l="l" t="t" r="r" b="b"/>
            <a:pathLst>
              <a:path w="148303" h="51055" extrusionOk="0">
                <a:moveTo>
                  <a:pt x="146176" y="0"/>
                </a:moveTo>
                <a:lnTo>
                  <a:pt x="148303" y="51055"/>
                </a:lnTo>
                <a:lnTo>
                  <a:pt x="0" y="48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10920000" algn="bl" rotWithShape="0">
              <a:srgbClr val="000000">
                <a:alpha val="36000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/>
          <p:nvPr/>
        </p:nvSpPr>
        <p:spPr>
          <a:xfrm>
            <a:off x="6450275" y="-75975"/>
            <a:ext cx="2894625" cy="1489100"/>
          </a:xfrm>
          <a:custGeom>
            <a:avLst/>
            <a:gdLst/>
            <a:ahLst/>
            <a:cxnLst/>
            <a:rect l="l" t="t" r="r" b="b"/>
            <a:pathLst>
              <a:path w="115785" h="59564" extrusionOk="0">
                <a:moveTo>
                  <a:pt x="0" y="304"/>
                </a:moveTo>
                <a:lnTo>
                  <a:pt x="114266" y="0"/>
                </a:lnTo>
                <a:lnTo>
                  <a:pt x="115785" y="5956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14313" dist="76200" dir="3660000" algn="bl" rotWithShape="0">
              <a:srgbClr val="000000">
                <a:alpha val="36000"/>
              </a:srgbClr>
            </a:outerShdw>
          </a:effectLst>
        </p:spPr>
      </p:sp>
      <p:sp>
        <p:nvSpPr>
          <p:cNvPr id="164" name="Google Shape;164;p24"/>
          <p:cNvSpPr/>
          <p:nvPr/>
        </p:nvSpPr>
        <p:spPr>
          <a:xfrm>
            <a:off x="8212875" y="-121575"/>
            <a:ext cx="1132025" cy="3206150"/>
          </a:xfrm>
          <a:custGeom>
            <a:avLst/>
            <a:gdLst/>
            <a:ahLst/>
            <a:cxnLst/>
            <a:rect l="l" t="t" r="r" b="b"/>
            <a:pathLst>
              <a:path w="45281" h="128246" extrusionOk="0">
                <a:moveTo>
                  <a:pt x="0" y="608"/>
                </a:moveTo>
                <a:lnTo>
                  <a:pt x="45281" y="0"/>
                </a:lnTo>
                <a:lnTo>
                  <a:pt x="42242" y="1282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4313" dist="76200" dir="10680000" algn="bl" rotWithShape="0">
              <a:srgbClr val="000000">
                <a:alpha val="36000"/>
              </a:srgbClr>
            </a:outerShdw>
          </a:effectLst>
        </p:spPr>
      </p:sp>
      <p:sp>
        <p:nvSpPr>
          <p:cNvPr id="165" name="Google Shape;165;p24"/>
          <p:cNvSpPr/>
          <p:nvPr/>
        </p:nvSpPr>
        <p:spPr>
          <a:xfrm>
            <a:off x="-68375" y="2013325"/>
            <a:ext cx="1755025" cy="3221350"/>
          </a:xfrm>
          <a:custGeom>
            <a:avLst/>
            <a:gdLst/>
            <a:ahLst/>
            <a:cxnLst/>
            <a:rect l="l" t="t" r="r" b="b"/>
            <a:pathLst>
              <a:path w="70201" h="128854" extrusionOk="0">
                <a:moveTo>
                  <a:pt x="912" y="0"/>
                </a:moveTo>
                <a:lnTo>
                  <a:pt x="0" y="128854"/>
                </a:lnTo>
                <a:lnTo>
                  <a:pt x="70201" y="12824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200025" dist="76200" dir="3600000" algn="bl" rotWithShape="0">
              <a:srgbClr val="000000">
                <a:alpha val="34000"/>
              </a:srgbClr>
            </a:outerShdw>
          </a:effectLst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09518-466C-4DAB-A3E2-161A8688E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7FEDBF-5F6C-493E-9A07-0144806D1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75DC4-BE5B-4B00-A165-AC20B4A00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36262B-4573-4BAD-8BF5-8A8FAF03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6318DB-2354-4F64-9927-4AC365D9C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6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396F9-7BE6-479E-815E-309210D9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354A27-D100-40FA-B052-696B09A39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C01A12-01FF-4DCD-A562-59B69C038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1DC401-461E-4FC5-B487-92F574B80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0AD53F-2C09-443E-93AB-FECAE872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857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4422F-7C6A-4AD4-BFE4-4FB8E3DE6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7E1BC3-B2F4-4BE3-9C33-804A73BEF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752938-3062-4383-B1E8-8A9ED512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7F6C6-1847-40A0-831C-313F462E9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D115ED-9E13-4168-B1BD-CACF7754F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97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665BC-61EC-4880-A5BB-A765B249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DCB761-C21D-47D5-88BF-4DA812ADC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EB2FB2-81FB-45DC-BBC1-AC6AF8790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635BA1-ABB0-4099-9157-870BFB75C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0F3C09-9A86-4F18-9DE7-450EA6A7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134722-79FA-46BB-84EC-108392A9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031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21E26-FEFB-415C-B440-364FD798F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52E0CD-990A-4F4A-A4FB-4FFA09C9D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2495F9-15A3-442A-8D21-B1420476A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6A4509-7000-4E60-B8A9-BE26B99B1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B65797E-0D62-40B1-B5E7-823837CCC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C7E43A-53AB-44E0-882D-012C109B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35B9F44-D4DE-4042-B920-56EC5FCCA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A66786-35BA-44A6-B03F-E004DC6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351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55A65-D842-4510-8C15-3602919D9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A9D9F0-A4CE-436C-8C31-0D61ED1E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5518A2-B8F8-47EA-8B04-7A3006FCB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EADBB0-B92F-4F39-A240-6FF2C3FC2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56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D06A46-4E4F-4D3B-89AD-100C2D6C5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96B233-9E36-4BE7-803D-5A305E46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7457B4-4E42-4A91-AE49-4702C406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239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74E76-3BEC-4560-B600-BCB1917C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60AF1-05A7-4425-98F4-43E45CC4B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E7C74E-A628-46DF-88AE-D1C004760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A78F08-91D1-40F6-B28F-D635083AB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A7853C-4BF1-43C6-860D-93059B56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970ACA-4CB8-4538-8965-20DEE741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1842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FD472-DD2C-44A2-982D-40C24E3E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B2043F-6C0E-4C6E-A9AC-886D819E2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401F6B-E089-42D5-86E2-8F735FC9C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60E10E-B662-446E-A67C-4B8D730B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B70A01-87EB-4D09-91BC-6A943149D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457D83-1BB4-4D06-9C9F-23111D54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17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94AFE-46F1-4640-84A5-DACC918E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A2AE54-56E6-4FC1-BBF5-DB911FF90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7166C7-2471-4C04-8295-448B71A5D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C09AD-5395-4D37-B2C2-CCDF45E1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0EE07-8128-4112-B867-B25129C9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19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7C8401-5932-4DD4-893F-6A3BE035AF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1A10EF-4800-487D-A5F5-CFB2B97FB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A51C1-69CD-4FF4-8EC8-3002072B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716D31-A273-4709-A935-1ED4649F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64F308-9AE6-42E7-B476-7971DA3D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3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dvent Pro"/>
              <a:buNone/>
              <a:defRPr sz="3400">
                <a:solidFill>
                  <a:schemeClr val="dk1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6375" y="1152475"/>
            <a:ext cx="7711200" cy="3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bert Sans"/>
              <a:buChar char="●"/>
              <a:defRPr sz="18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43712-7203-4A14-B3AF-3FAE5BCD9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44F599-66F9-45A6-AFB5-2467667C0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0C64DF-6D74-4EFA-BC93-0EC0F8CC1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5BD23-BA58-49D7-B7BA-A81BE6E4D001}" type="datetimeFigureOut">
              <a:rPr lang="ru-RU" smtClean="0"/>
              <a:pPr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7F60FA-8CB7-41FE-869D-427CBC969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125B9B-2EBE-437F-856C-25E3BAB4D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5AFCC-261F-4444-A33E-25496234E4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9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ctrTitle"/>
          </p:nvPr>
        </p:nvSpPr>
        <p:spPr>
          <a:xfrm>
            <a:off x="2186250" y="721388"/>
            <a:ext cx="4771500" cy="273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Секреты </a:t>
            </a:r>
            <a:r>
              <a:rPr lang="ru-RU" dirty="0" err="1"/>
              <a:t>скорочтения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36F54-2EFB-0206-C51A-41A948ED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FF4A36-A918-CE16-34CD-15DCB210AE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F8E4633C-D9C3-2BC1-927F-EF19F6710E1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7899DCE-5265-29D4-968C-05929E9B8C06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C9B520C-1468-2BFF-12B4-ECC649205C8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40024B9-795F-FF13-7ADF-DF4F81B7C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26" y="731375"/>
            <a:ext cx="3574090" cy="355122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одежда, Человеческое лицо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FB434F-6559-DF21-D319-AAEB1655B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45" y="-47386"/>
            <a:ext cx="33429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7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B83AA5D-36F4-4369-60E7-69B6A3063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Изображение выглядит как текст, компьютер, снимок экрана, Реклама в Интернет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A309B4-B388-CD59-B331-E1AF9EBD3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373" y="0"/>
            <a:ext cx="62652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2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720000" y="973662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/>
              <a:t>Что делать на занятии?</a:t>
            </a:r>
            <a:endParaRPr b="0" dirty="0"/>
          </a:p>
        </p:txBody>
      </p:sp>
      <p:graphicFrame>
        <p:nvGraphicFramePr>
          <p:cNvPr id="183" name="Google Shape;183;p29"/>
          <p:cNvGraphicFramePr/>
          <p:nvPr>
            <p:extLst>
              <p:ext uri="{D42A27DB-BD31-4B8C-83A1-F6EECF244321}">
                <p14:modId xmlns:p14="http://schemas.microsoft.com/office/powerpoint/2010/main" val="3624516574"/>
              </p:ext>
            </p:extLst>
          </p:nvPr>
        </p:nvGraphicFramePr>
        <p:xfrm>
          <a:off x="720000" y="1766675"/>
          <a:ext cx="7378750" cy="1511295"/>
        </p:xfrm>
        <a:graphic>
          <a:graphicData uri="http://schemas.openxmlformats.org/drawingml/2006/table">
            <a:tbl>
              <a:tblPr>
                <a:noFill/>
                <a:tableStyleId>{D9819313-A16D-4960-8453-BDBF48CBE44D}</a:tableStyleId>
              </a:tblPr>
              <a:tblGrid>
                <a:gridCol w="3959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Развитие речевого аппарата</a:t>
                      </a:r>
                      <a:endParaRPr sz="2000" b="1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Готовность речевого аппарата к воспроизведению звуков</a:t>
                      </a:r>
                      <a:endParaRPr sz="1400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Дыхательная разминка</a:t>
                      </a:r>
                      <a:endParaRPr sz="2000" b="1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Распределение дыхания при чтении</a:t>
                      </a:r>
                      <a:endParaRPr sz="1400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Тренируем мозг</a:t>
                      </a:r>
                      <a:endParaRPr sz="2000" b="1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Развитие двух полушарий</a:t>
                      </a:r>
                      <a:endParaRPr sz="1400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/>
                        <a:t>Читаем!</a:t>
                      </a:r>
                      <a:endParaRPr sz="2000" b="1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lbert Sans"/>
                          <a:ea typeface="Albert Sans"/>
                          <a:cs typeface="Albert Sans"/>
                          <a:sym typeface="Albert Sans"/>
                        </a:rPr>
                        <a:t>Учимся читать</a:t>
                      </a:r>
                      <a:endParaRPr sz="1400" dirty="0">
                        <a:solidFill>
                          <a:schemeClr val="dk1"/>
                        </a:solidFill>
                        <a:latin typeface="Albert Sans"/>
                        <a:ea typeface="Albert Sans"/>
                        <a:cs typeface="Albert Sans"/>
                        <a:sym typeface="Albert Sans"/>
                      </a:endParaRPr>
                    </a:p>
                  </a:txBody>
                  <a:tcPr marL="91425" marR="91425" marT="0" marB="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/>
              <a:t>Тренируем мозг</a:t>
            </a:r>
            <a:endParaRPr b="0" dirty="0"/>
          </a:p>
        </p:txBody>
      </p:sp>
      <p:sp>
        <p:nvSpPr>
          <p:cNvPr id="192" name="Google Shape;192;p30"/>
          <p:cNvSpPr txBox="1">
            <a:spLocks noGrp="1"/>
          </p:cNvSpPr>
          <p:nvPr>
            <p:ph type="title" idx="2"/>
          </p:nvPr>
        </p:nvSpPr>
        <p:spPr>
          <a:xfrm>
            <a:off x="168250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subTitle" idx="1"/>
          </p:nvPr>
        </p:nvSpPr>
        <p:spPr>
          <a:xfrm>
            <a:off x="112555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Рисование другой рукой</a:t>
            </a:r>
            <a:endParaRPr dirty="0"/>
          </a:p>
        </p:txBody>
      </p:sp>
      <p:sp>
        <p:nvSpPr>
          <p:cNvPr id="194" name="Google Shape;194;p30"/>
          <p:cNvSpPr txBox="1">
            <a:spLocks noGrp="1"/>
          </p:cNvSpPr>
          <p:nvPr>
            <p:ph type="title" idx="3"/>
          </p:nvPr>
        </p:nvSpPr>
        <p:spPr>
          <a:xfrm>
            <a:off x="407055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95" name="Google Shape;195;p30"/>
          <p:cNvSpPr txBox="1">
            <a:spLocks noGrp="1"/>
          </p:cNvSpPr>
          <p:nvPr>
            <p:ph type="subTitle" idx="4"/>
          </p:nvPr>
        </p:nvSpPr>
        <p:spPr>
          <a:xfrm>
            <a:off x="351360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Друдлы</a:t>
            </a:r>
            <a:endParaRPr dirty="0"/>
          </a:p>
        </p:txBody>
      </p:sp>
      <p:sp>
        <p:nvSpPr>
          <p:cNvPr id="196" name="Google Shape;196;p30"/>
          <p:cNvSpPr txBox="1">
            <a:spLocks noGrp="1"/>
          </p:cNvSpPr>
          <p:nvPr>
            <p:ph type="title" idx="5"/>
          </p:nvPr>
        </p:nvSpPr>
        <p:spPr>
          <a:xfrm>
            <a:off x="6458600" y="1416950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subTitle" idx="6"/>
          </p:nvPr>
        </p:nvSpPr>
        <p:spPr>
          <a:xfrm>
            <a:off x="5901650" y="1936850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Построение симметрии по клеткам</a:t>
            </a:r>
            <a:endParaRPr dirty="0"/>
          </a:p>
        </p:txBody>
      </p:sp>
      <p:sp>
        <p:nvSpPr>
          <p:cNvPr id="198" name="Google Shape;198;p30"/>
          <p:cNvSpPr txBox="1">
            <a:spLocks noGrp="1"/>
          </p:cNvSpPr>
          <p:nvPr>
            <p:ph type="title" idx="7"/>
          </p:nvPr>
        </p:nvSpPr>
        <p:spPr>
          <a:xfrm>
            <a:off x="168250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8"/>
          </p:nvPr>
        </p:nvSpPr>
        <p:spPr>
          <a:xfrm>
            <a:off x="112555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Рисование двумя руками одновременно</a:t>
            </a:r>
            <a:endParaRPr dirty="0"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 idx="9"/>
          </p:nvPr>
        </p:nvSpPr>
        <p:spPr>
          <a:xfrm>
            <a:off x="407055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subTitle" idx="13"/>
          </p:nvPr>
        </p:nvSpPr>
        <p:spPr>
          <a:xfrm>
            <a:off x="351360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Нейрофизиологические упражнения</a:t>
            </a:r>
            <a:endParaRPr dirty="0"/>
          </a:p>
        </p:txBody>
      </p:sp>
      <p:sp>
        <p:nvSpPr>
          <p:cNvPr id="202" name="Google Shape;202;p30"/>
          <p:cNvSpPr txBox="1">
            <a:spLocks noGrp="1"/>
          </p:cNvSpPr>
          <p:nvPr>
            <p:ph type="title" idx="14"/>
          </p:nvPr>
        </p:nvSpPr>
        <p:spPr>
          <a:xfrm>
            <a:off x="6458600" y="3195525"/>
            <a:ext cx="1002900" cy="5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15"/>
          </p:nvPr>
        </p:nvSpPr>
        <p:spPr>
          <a:xfrm>
            <a:off x="5901650" y="3715425"/>
            <a:ext cx="2116800" cy="5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Поиск предмета на фото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Алфавит </a:t>
            </a:r>
            <a:r>
              <a:rPr lang="ru-RU" dirty="0" err="1"/>
              <a:t>Гриндера</a:t>
            </a:r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FE21E0-C12C-4E60-A767-39A5B7DC3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713" y="1085850"/>
            <a:ext cx="7225904" cy="4129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CCF4C04-9AA7-4CE9-9742-16286F5C1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600" y="1553144"/>
            <a:ext cx="5998800" cy="605100"/>
          </a:xfrm>
        </p:spPr>
        <p:txBody>
          <a:bodyPr/>
          <a:lstStyle/>
          <a:p>
            <a:r>
              <a:rPr lang="ru-RU" sz="3600" dirty="0"/>
              <a:t>Враг быстрого чтения</a:t>
            </a:r>
          </a:p>
        </p:txBody>
      </p:sp>
      <p:sp>
        <p:nvSpPr>
          <p:cNvPr id="3" name="Текст 1">
            <a:extLst>
              <a:ext uri="{FF2B5EF4-FFF2-40B4-BE49-F238E27FC236}">
                <a16:creationId xmlns:a16="http://schemas.microsoft.com/office/drawing/2014/main" id="{16B112BB-43F7-44CE-B938-6307E9BD77A5}"/>
              </a:ext>
            </a:extLst>
          </p:cNvPr>
          <p:cNvSpPr txBox="1">
            <a:spLocks/>
          </p:cNvSpPr>
          <p:nvPr/>
        </p:nvSpPr>
        <p:spPr>
          <a:xfrm>
            <a:off x="1803581" y="2158244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bert Sans"/>
              <a:buNone/>
              <a:defRPr sz="18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 sz="1400" b="0" i="0" u="none" strike="noStrike" cap="none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algn="r"/>
            <a:r>
              <a:rPr lang="ru-RU" sz="3600" b="1" dirty="0"/>
              <a:t>Узкое поле зрения!</a:t>
            </a:r>
          </a:p>
        </p:txBody>
      </p:sp>
    </p:spTree>
    <p:extLst>
      <p:ext uri="{BB962C8B-B14F-4D97-AF65-F5344CB8AC3E}">
        <p14:creationId xmlns:p14="http://schemas.microsoft.com/office/powerpoint/2010/main" val="42613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8C24BB6-7A72-49E0-9963-CBC63EABF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64294"/>
            <a:ext cx="3713573" cy="279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1B92CD-3A0F-4D2A-935C-A84E9E5C3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7" t="4584" r="17233" b="9583"/>
          <a:stretch/>
        </p:blipFill>
        <p:spPr bwMode="auto">
          <a:xfrm>
            <a:off x="4822032" y="0"/>
            <a:ext cx="4421981" cy="441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F3909A2-EAFE-47DF-B9BB-7E171474C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952353"/>
            <a:ext cx="4352132" cy="246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88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A6D13A4-F279-9B44-9595-FA26DCE49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3B64D1F-CC56-666D-84E7-1F6AC9569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0"/>
            <a:ext cx="5429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0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F85C414-F266-4945-8FC5-28BB105EE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0593" y="3789730"/>
            <a:ext cx="4356711" cy="605100"/>
          </a:xfrm>
        </p:spPr>
        <p:txBody>
          <a:bodyPr/>
          <a:lstStyle/>
          <a:p>
            <a:r>
              <a:rPr lang="ru-RU" dirty="0"/>
              <a:t>Переплетённые линии Рэя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2316B04-BA63-46D2-98D4-6D96177B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45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76E86B-52E5-4ECD-8074-C75D2A9C5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0" y="-21431"/>
            <a:ext cx="8940219" cy="506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717663D-A31F-17D7-EEDD-148E72A98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Изображение выглядит как текст, Шрифт, снимок экрана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4EF33A-A007-8A71-416F-3C60FFE65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" y="649249"/>
            <a:ext cx="9224339" cy="389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7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978465F-B8F7-F57A-D712-496ED3365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Изображение выглядит как текст, черно-белый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5CEC03-A159-17DE-CD26-31C35F01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02" y="0"/>
            <a:ext cx="543699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2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657A337-26BE-425D-B3BD-668A8738D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8A9ACB1-2057-498C-A950-134DEDC4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0"/>
            <a:ext cx="80264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63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349198-9CD3-436A-A91A-243C39FF9D8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3" y="1779448"/>
            <a:ext cx="3295058" cy="31174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E359E2-BBA3-4EF3-987E-88E0F9F34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298" y="1"/>
            <a:ext cx="3295058" cy="31174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52864D-5201-4305-9EA2-39CDEB8971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42" y="1867803"/>
            <a:ext cx="3295058" cy="31174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9003A4-E6EC-4FA2-BC84-F22A6D1A452C}"/>
              </a:ext>
            </a:extLst>
          </p:cNvPr>
          <p:cNvSpPr txBox="1"/>
          <p:nvPr/>
        </p:nvSpPr>
        <p:spPr>
          <a:xfrm>
            <a:off x="3872431" y="909880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дом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595DCB-F6BB-446A-9DEC-C3D271DFA4E7}"/>
              </a:ext>
            </a:extLst>
          </p:cNvPr>
          <p:cNvSpPr txBox="1"/>
          <p:nvPr/>
        </p:nvSpPr>
        <p:spPr>
          <a:xfrm>
            <a:off x="1088787" y="2701936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ком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369AF7-F6C4-4E89-9EED-685A0ED49DB4}"/>
              </a:ext>
            </a:extLst>
          </p:cNvPr>
          <p:cNvSpPr txBox="1"/>
          <p:nvPr/>
        </p:nvSpPr>
        <p:spPr>
          <a:xfrm>
            <a:off x="6656075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сом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511631-C98B-4779-B0FD-9156566E0892}"/>
              </a:ext>
            </a:extLst>
          </p:cNvPr>
          <p:cNvSpPr txBox="1"/>
          <p:nvPr/>
        </p:nvSpPr>
        <p:spPr>
          <a:xfrm>
            <a:off x="3938282" y="909880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рот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3E211-2142-4D99-9B2D-4F3AF4608A2E}"/>
              </a:ext>
            </a:extLst>
          </p:cNvPr>
          <p:cNvSpPr txBox="1"/>
          <p:nvPr/>
        </p:nvSpPr>
        <p:spPr>
          <a:xfrm>
            <a:off x="1088787" y="273000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кот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655E19-510B-4D65-BF93-35DB888B3D82}"/>
              </a:ext>
            </a:extLst>
          </p:cNvPr>
          <p:cNvSpPr txBox="1"/>
          <p:nvPr/>
        </p:nvSpPr>
        <p:spPr>
          <a:xfrm>
            <a:off x="6718226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сок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9755C9-5582-48B1-9100-70F23F5AA4FB}"/>
              </a:ext>
            </a:extLst>
          </p:cNvPr>
          <p:cNvSpPr txBox="1"/>
          <p:nvPr/>
        </p:nvSpPr>
        <p:spPr>
          <a:xfrm>
            <a:off x="1119862" y="2701936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дым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7D018E-2349-44DB-91EF-303823515896}"/>
              </a:ext>
            </a:extLst>
          </p:cNvPr>
          <p:cNvSpPr txBox="1"/>
          <p:nvPr/>
        </p:nvSpPr>
        <p:spPr>
          <a:xfrm>
            <a:off x="3938282" y="909880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кок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61A227-285E-4ED0-973C-560A7EC9772D}"/>
              </a:ext>
            </a:extLst>
          </p:cNvPr>
          <p:cNvSpPr txBox="1"/>
          <p:nvPr/>
        </p:nvSpPr>
        <p:spPr>
          <a:xfrm>
            <a:off x="6625000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жук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B05AD1-A876-46B2-B751-CE3E5B36C271}"/>
              </a:ext>
            </a:extLst>
          </p:cNvPr>
          <p:cNvSpPr txBox="1"/>
          <p:nvPr/>
        </p:nvSpPr>
        <p:spPr>
          <a:xfrm>
            <a:off x="3938282" y="909880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лак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1287A7-4705-4915-9EE2-68C5983D2689}"/>
              </a:ext>
            </a:extLst>
          </p:cNvPr>
          <p:cNvSpPr txBox="1"/>
          <p:nvPr/>
        </p:nvSpPr>
        <p:spPr>
          <a:xfrm>
            <a:off x="1187848" y="273000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мак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FB0D54-577A-42FA-8CB9-6A35E3A789DE}"/>
              </a:ext>
            </a:extLst>
          </p:cNvPr>
          <p:cNvSpPr txBox="1"/>
          <p:nvPr/>
        </p:nvSpPr>
        <p:spPr>
          <a:xfrm>
            <a:off x="3872431" y="901524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рак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C38739-BA7A-4E9B-8113-D3CE29916671}"/>
              </a:ext>
            </a:extLst>
          </p:cNvPr>
          <p:cNvSpPr txBox="1"/>
          <p:nvPr/>
        </p:nvSpPr>
        <p:spPr>
          <a:xfrm>
            <a:off x="6589660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сад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68AF39-5DAC-4591-8FF3-8BF9FCB8B6C1}"/>
              </a:ext>
            </a:extLst>
          </p:cNvPr>
          <p:cNvSpPr txBox="1"/>
          <p:nvPr/>
        </p:nvSpPr>
        <p:spPr>
          <a:xfrm>
            <a:off x="1180230" y="2715968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лог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086762-56BD-46AA-BCD4-EF87858C674A}"/>
              </a:ext>
            </a:extLst>
          </p:cNvPr>
          <p:cNvSpPr txBox="1"/>
          <p:nvPr/>
        </p:nvSpPr>
        <p:spPr>
          <a:xfrm>
            <a:off x="6687151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код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FC10EE-511A-4DFF-91D2-546C88B2A0C3}"/>
              </a:ext>
            </a:extLst>
          </p:cNvPr>
          <p:cNvSpPr txBox="1"/>
          <p:nvPr/>
        </p:nvSpPr>
        <p:spPr>
          <a:xfrm>
            <a:off x="3865640" y="901524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лес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7455D7-6398-423E-A2E0-9EF0FB34EAAD}"/>
              </a:ext>
            </a:extLst>
          </p:cNvPr>
          <p:cNvSpPr txBox="1"/>
          <p:nvPr/>
        </p:nvSpPr>
        <p:spPr>
          <a:xfrm>
            <a:off x="3898709" y="94845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сор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858131-3992-4929-A411-D08976F83E9E}"/>
              </a:ext>
            </a:extLst>
          </p:cNvPr>
          <p:cNvSpPr txBox="1"/>
          <p:nvPr/>
        </p:nvSpPr>
        <p:spPr>
          <a:xfrm>
            <a:off x="1203087" y="2816236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дар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B4C948-F909-4E42-9C65-657E2C9AE054}"/>
              </a:ext>
            </a:extLst>
          </p:cNvPr>
          <p:cNvSpPr txBox="1"/>
          <p:nvPr/>
        </p:nvSpPr>
        <p:spPr>
          <a:xfrm>
            <a:off x="6605197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пар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2714C5-845D-4BA8-B695-2CCB3380A89E}"/>
              </a:ext>
            </a:extLst>
          </p:cNvPr>
          <p:cNvSpPr txBox="1"/>
          <p:nvPr/>
        </p:nvSpPr>
        <p:spPr>
          <a:xfrm>
            <a:off x="3871732" y="987022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жар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16616A-0F68-4C09-95AB-8BE0437038C6}"/>
              </a:ext>
            </a:extLst>
          </p:cNvPr>
          <p:cNvSpPr txBox="1"/>
          <p:nvPr/>
        </p:nvSpPr>
        <p:spPr>
          <a:xfrm>
            <a:off x="6634917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сыр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53FE7B-812B-484B-ACC1-58F3B29C75E8}"/>
              </a:ext>
            </a:extLst>
          </p:cNvPr>
          <p:cNvSpPr txBox="1"/>
          <p:nvPr/>
        </p:nvSpPr>
        <p:spPr>
          <a:xfrm>
            <a:off x="1252185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мир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187AFB-4316-422C-9405-6F98EE3DE5F8}"/>
              </a:ext>
            </a:extLst>
          </p:cNvPr>
          <p:cNvSpPr txBox="1"/>
          <p:nvPr/>
        </p:nvSpPr>
        <p:spPr>
          <a:xfrm>
            <a:off x="3824548" y="918236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пир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D7B971-28F2-4BFB-B1E1-9CD36C9D690D}"/>
              </a:ext>
            </a:extLst>
          </p:cNvPr>
          <p:cNvSpPr txBox="1"/>
          <p:nvPr/>
        </p:nvSpPr>
        <p:spPr>
          <a:xfrm>
            <a:off x="6623440" y="2838721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лук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15EB3C-7790-480D-B8F6-98CD284CD8A4}"/>
              </a:ext>
            </a:extLst>
          </p:cNvPr>
          <p:cNvSpPr txBox="1"/>
          <p:nvPr/>
        </p:nvSpPr>
        <p:spPr>
          <a:xfrm>
            <a:off x="1138750" y="2802203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сук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D683F6F-890B-4612-BBB7-602B2FFEE251}"/>
              </a:ext>
            </a:extLst>
          </p:cNvPr>
          <p:cNvSpPr txBox="1"/>
          <p:nvPr/>
        </p:nvSpPr>
        <p:spPr>
          <a:xfrm>
            <a:off x="6634917" y="2922666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миг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2C3C20-0449-4FF8-8E12-38996BCCC352}"/>
              </a:ext>
            </a:extLst>
          </p:cNvPr>
          <p:cNvSpPr txBox="1"/>
          <p:nvPr/>
        </p:nvSpPr>
        <p:spPr>
          <a:xfrm>
            <a:off x="3953822" y="987022"/>
            <a:ext cx="16807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ru-RU" sz="4950" b="1" kern="120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anose="00000500000000000000" pitchFamily="2" charset="-52"/>
                <a:ea typeface="+mn-ea"/>
                <a:cs typeface="+mn-cs"/>
              </a:rPr>
              <a:t>тик</a:t>
            </a:r>
          </a:p>
        </p:txBody>
      </p:sp>
    </p:spTree>
    <p:extLst>
      <p:ext uri="{BB962C8B-B14F-4D97-AF65-F5344CB8AC3E}">
        <p14:creationId xmlns:p14="http://schemas.microsoft.com/office/powerpoint/2010/main" val="335447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000"/>
                            </p:stCondLst>
                            <p:childTnLst>
                              <p:par>
                                <p:cTn id="5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3000"/>
                            </p:stCondLst>
                            <p:childTnLst>
                              <p:par>
                                <p:cTn id="6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0"/>
                            </p:stCondLst>
                            <p:childTnLst>
                              <p:par>
                                <p:cTn id="6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000"/>
                            </p:stCondLst>
                            <p:childTnLst>
                              <p:par>
                                <p:cTn id="7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000"/>
                            </p:stCondLst>
                            <p:childTnLst>
                              <p:par>
                                <p:cTn id="7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1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3000"/>
                            </p:stCondLst>
                            <p:childTnLst>
                              <p:par>
                                <p:cTn id="8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0"/>
                            </p:stCondLst>
                            <p:childTnLst>
                              <p:par>
                                <p:cTn id="9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1000"/>
                            </p:stCondLst>
                            <p:childTnLst>
                              <p:par>
                                <p:cTn id="10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3000"/>
                            </p:stCondLst>
                            <p:childTnLst>
                              <p:par>
                                <p:cTn id="11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0"/>
                            </p:stCondLst>
                            <p:childTnLst>
                              <p:par>
                                <p:cTn id="1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9000"/>
                            </p:stCondLst>
                            <p:childTnLst>
                              <p:par>
                                <p:cTn id="12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1000"/>
                            </p:stCondLst>
                            <p:childTnLst>
                              <p:par>
                                <p:cTn id="13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3000"/>
                            </p:stCondLst>
                            <p:childTnLst>
                              <p:par>
                                <p:cTn id="1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Шрифт, диаграмма, белый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9A6B131-4FB6-BAB9-46AF-F819E4518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27" y="1247615"/>
            <a:ext cx="8589320" cy="209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60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рифт, диаграмм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B0AB760-F45C-0644-88FB-EA8818978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81" y="0"/>
            <a:ext cx="73764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23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BE3563-D6C0-0003-787C-FA259E8F9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082" y="0"/>
            <a:ext cx="429783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67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C75E1CB4-211E-4C6D-B948-E83230A36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Упражнения со словами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273D6-4302-4B0F-85F7-59D16022F5AD}"/>
              </a:ext>
            </a:extLst>
          </p:cNvPr>
          <p:cNvPicPr/>
          <p:nvPr/>
        </p:nvPicPr>
        <p:blipFill>
          <a:blip r:embed="rId2" cstate="print"/>
          <a:srcRect l="31743" t="35182" r="29309" b="34489"/>
          <a:stretch>
            <a:fillRect/>
          </a:stretch>
        </p:blipFill>
        <p:spPr bwMode="auto">
          <a:xfrm>
            <a:off x="211137" y="161925"/>
            <a:ext cx="5832476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548EC7-BB0C-4E30-BC51-8383AA2A6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641" y="1324761"/>
            <a:ext cx="5296359" cy="2240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CFD719-8B73-4E16-B44B-11404F162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75" y="2032317"/>
            <a:ext cx="6156732" cy="306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5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716375" y="445025"/>
            <a:ext cx="77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Поиск слова в тексте</a:t>
            </a:r>
            <a:endParaRPr dirty="0"/>
          </a:p>
        </p:txBody>
      </p:sp>
      <p:sp>
        <p:nvSpPr>
          <p:cNvPr id="233" name="Google Shape;233;p34"/>
          <p:cNvSpPr txBox="1">
            <a:spLocks noGrp="1"/>
          </p:cNvSpPr>
          <p:nvPr>
            <p:ph type="subTitle" idx="2"/>
          </p:nvPr>
        </p:nvSpPr>
        <p:spPr>
          <a:xfrm>
            <a:off x="897515" y="1017725"/>
            <a:ext cx="7348920" cy="9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dirty="0"/>
              <a:t>Воробьиный термометр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	У меня птицы не бездельничают. Воробьи у меня температуру показывают. Как термометры. Утром только взгляну в окно на кормушку — и уже знаю, тепло на улице или холодно.</a:t>
            </a:r>
          </a:p>
          <a:p>
            <a:pPr algn="just"/>
            <a:r>
              <a:rPr lang="ru-RU" sz="2400" dirty="0"/>
              <a:t>	Если воробьи гладенькие и поджарые, значит, тепло на улице, а если пухлые  и взъерошенные, словно надутые шарики, значит, мороз трескучий, береги уши и нос! И хоть бы когда подвели меня воробьишки.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D8CE2-3FFA-4C9C-BB43-E8F6166E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C7054D-2508-44D0-9E8F-8E264D8639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E0C8A77A-C7CF-4FFF-AB65-F45AE1EFD167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2ADDECEA-0E34-4006-B750-CAFEDC91AE60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42F466E5-B556-44CF-9A6D-3AC071B90930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3715CF6C-9471-4977-8998-146C03D11788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BEEF04C5-7793-405D-A83B-8238379C18B9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180962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 Papercut Style Marketing Plan by Slidesgo">
  <a:themeElements>
    <a:clrScheme name="Simple Light">
      <a:dk1>
        <a:srgbClr val="000000"/>
      </a:dk1>
      <a:lt1>
        <a:srgbClr val="F3E9E8"/>
      </a:lt1>
      <a:dk2>
        <a:srgbClr val="D7D2CC"/>
      </a:dk2>
      <a:lt2>
        <a:srgbClr val="F5E2E1"/>
      </a:lt2>
      <a:accent1>
        <a:srgbClr val="EADCD9"/>
      </a:accent1>
      <a:accent2>
        <a:srgbClr val="E3D0C9"/>
      </a:accent2>
      <a:accent3>
        <a:srgbClr val="D5D2CB"/>
      </a:accent3>
      <a:accent4>
        <a:srgbClr val="CCD1CA"/>
      </a:accent4>
      <a:accent5>
        <a:srgbClr val="B1CCC3"/>
      </a:accent5>
      <a:accent6>
        <a:srgbClr val="9CC5B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180</Words>
  <Application>Microsoft Office PowerPoint</Application>
  <PresentationFormat>Экран (16:9)</PresentationFormat>
  <Paragraphs>60</Paragraphs>
  <Slides>20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Calibri</vt:lpstr>
      <vt:lpstr>Albert Sans</vt:lpstr>
      <vt:lpstr>Advent Pro Medium</vt:lpstr>
      <vt:lpstr>Calibri Light</vt:lpstr>
      <vt:lpstr>Montserrat</vt:lpstr>
      <vt:lpstr>Advent Pro</vt:lpstr>
      <vt:lpstr>Arial</vt:lpstr>
      <vt:lpstr>Geometric Papercut Style Marketing Plan by Slidesgo</vt:lpstr>
      <vt:lpstr>Тема Office</vt:lpstr>
      <vt:lpstr>Секреты скорочтения</vt:lpstr>
      <vt:lpstr>Презентация PowerPoint</vt:lpstr>
      <vt:lpstr>Презентация PowerPoint</vt:lpstr>
      <vt:lpstr>Что делать на занятии?</vt:lpstr>
      <vt:lpstr>Тренируем мозг</vt:lpstr>
      <vt:lpstr>Алфавит Гриндера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Поиск слова в тексте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Papercut Style MK Plan</dc:title>
  <dc:creator>PC</dc:creator>
  <cp:lastModifiedBy>Максим Сыропятов</cp:lastModifiedBy>
  <cp:revision>42</cp:revision>
  <dcterms:modified xsi:type="dcterms:W3CDTF">2026-02-23T10:17:43Z</dcterms:modified>
</cp:coreProperties>
</file>